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69" r:id="rId4"/>
    <p:sldId id="268" r:id="rId5"/>
    <p:sldId id="267" r:id="rId6"/>
    <p:sldId id="272" r:id="rId7"/>
    <p:sldId id="266" r:id="rId8"/>
    <p:sldId id="265" r:id="rId9"/>
    <p:sldId id="264" r:id="rId10"/>
    <p:sldId id="263" r:id="rId11"/>
    <p:sldId id="262" r:id="rId12"/>
    <p:sldId id="261" r:id="rId13"/>
    <p:sldId id="260" r:id="rId14"/>
    <p:sldId id="259" r:id="rId15"/>
    <p:sldId id="258" r:id="rId16"/>
    <p:sldId id="257" r:id="rId17"/>
    <p:sldId id="27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66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3D12-B215-459A-85B5-5A7DB617C5D0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7944-664D-4EE9-8D8E-5DAE1532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00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3D12-B215-459A-85B5-5A7DB617C5D0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7944-664D-4EE9-8D8E-5DAE1532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00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3D12-B215-459A-85B5-5A7DB617C5D0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7944-664D-4EE9-8D8E-5DAE1532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53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3D12-B215-459A-85B5-5A7DB617C5D0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7944-664D-4EE9-8D8E-5DAE1532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023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3D12-B215-459A-85B5-5A7DB617C5D0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7944-664D-4EE9-8D8E-5DAE1532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13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3D12-B215-459A-85B5-5A7DB617C5D0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7944-664D-4EE9-8D8E-5DAE1532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59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3D12-B215-459A-85B5-5A7DB617C5D0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7944-664D-4EE9-8D8E-5DAE1532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23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3D12-B215-459A-85B5-5A7DB617C5D0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7944-664D-4EE9-8D8E-5DAE1532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74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3D12-B215-459A-85B5-5A7DB617C5D0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7944-664D-4EE9-8D8E-5DAE1532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29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3D12-B215-459A-85B5-5A7DB617C5D0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7944-664D-4EE9-8D8E-5DAE1532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79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3D12-B215-459A-85B5-5A7DB617C5D0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C7944-664D-4EE9-8D8E-5DAE1532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45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03D12-B215-459A-85B5-5A7DB617C5D0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C7944-664D-4EE9-8D8E-5DAE1532F8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74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93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1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1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5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6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4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40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2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3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2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69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1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4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6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2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0</Words>
  <Application>Microsoft Office PowerPoint</Application>
  <PresentationFormat>Широкоэкранный</PresentationFormat>
  <Paragraphs>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Львова Елена Сергеевна</cp:lastModifiedBy>
  <cp:revision>7</cp:revision>
  <dcterms:created xsi:type="dcterms:W3CDTF">2020-09-25T10:44:04Z</dcterms:created>
  <dcterms:modified xsi:type="dcterms:W3CDTF">2022-05-11T10:59:08Z</dcterms:modified>
</cp:coreProperties>
</file>